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7C9-BA4D-4E34-ACBB-8777301A7626}" type="datetimeFigureOut">
              <a:rPr lang="th-TH" smtClean="0"/>
              <a:t>09/05/62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5300-163D-42ED-BA4B-92A47B420E8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7C9-BA4D-4E34-ACBB-8777301A7626}" type="datetimeFigureOut">
              <a:rPr lang="th-TH" smtClean="0"/>
              <a:t>09/05/62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5300-163D-42ED-BA4B-92A47B420E8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7C9-BA4D-4E34-ACBB-8777301A7626}" type="datetimeFigureOut">
              <a:rPr lang="th-TH" smtClean="0"/>
              <a:t>09/05/62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5300-163D-42ED-BA4B-92A47B420E8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7C9-BA4D-4E34-ACBB-8777301A7626}" type="datetimeFigureOut">
              <a:rPr lang="th-TH" smtClean="0"/>
              <a:t>09/05/62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5300-163D-42ED-BA4B-92A47B420E8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7C9-BA4D-4E34-ACBB-8777301A7626}" type="datetimeFigureOut">
              <a:rPr lang="th-TH" smtClean="0"/>
              <a:t>09/05/62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5300-163D-42ED-BA4B-92A47B420E8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7C9-BA4D-4E34-ACBB-8777301A7626}" type="datetimeFigureOut">
              <a:rPr lang="th-TH" smtClean="0"/>
              <a:t>09/05/62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5300-163D-42ED-BA4B-92A47B420E8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7C9-BA4D-4E34-ACBB-8777301A7626}" type="datetimeFigureOut">
              <a:rPr lang="th-TH" smtClean="0"/>
              <a:t>09/05/62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5300-163D-42ED-BA4B-92A47B420E8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7C9-BA4D-4E34-ACBB-8777301A7626}" type="datetimeFigureOut">
              <a:rPr lang="th-TH" smtClean="0"/>
              <a:t>09/05/62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5300-163D-42ED-BA4B-92A47B420E8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7C9-BA4D-4E34-ACBB-8777301A7626}" type="datetimeFigureOut">
              <a:rPr lang="th-TH" smtClean="0"/>
              <a:t>09/05/62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5300-163D-42ED-BA4B-92A47B420E8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7C9-BA4D-4E34-ACBB-8777301A7626}" type="datetimeFigureOut">
              <a:rPr lang="th-TH" smtClean="0"/>
              <a:t>09/05/62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5300-163D-42ED-BA4B-92A47B420E8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C7C9-BA4D-4E34-ACBB-8777301A7626}" type="datetimeFigureOut">
              <a:rPr lang="th-TH" smtClean="0"/>
              <a:t>09/05/62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35300-163D-42ED-BA4B-92A47B420E86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9C7C9-BA4D-4E34-ACBB-8777301A7626}" type="datetimeFigureOut">
              <a:rPr lang="th-TH" smtClean="0"/>
              <a:t>09/05/62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35300-163D-42ED-BA4B-92A47B420E86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MOUรร.สอง (ทวิศึกษา)_๑๙๐๕๐๙_00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</p:spPr>
      </p:pic>
      <p:sp>
        <p:nvSpPr>
          <p:cNvPr id="7" name="สี่เหลี่ยมผืนผ้า 6"/>
          <p:cNvSpPr/>
          <p:nvPr/>
        </p:nvSpPr>
        <p:spPr>
          <a:xfrm>
            <a:off x="0" y="5429264"/>
            <a:ext cx="9144000" cy="142873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0" y="5473005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en-US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10 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พ.ย. 62 นางวิไลรัตน์  แสงวณิช  ผู้อำนวยการวิทยาลัยการอาชีพสอง  พร้อมผู้บริหาร  คณะครู  ลงนามความร่วมมือ</a:t>
            </a:r>
            <a:r>
              <a:rPr lang="th-TH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โครงการเรียนร่วมหลักสูตรอาชีวศึกษาและมัธยมศึกษาตอนปลาย(ทวิศึกษา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) สาขาวิชาการตลาด กับ โรงเรียนสองพิทยาคม</a:t>
            </a:r>
            <a:endParaRPr lang="th-TH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41</Words>
  <Application>Microsoft Office PowerPoint</Application>
  <PresentationFormat>นำเสนอทางหน้าจอ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sara</dc:creator>
  <cp:lastModifiedBy>sara</cp:lastModifiedBy>
  <cp:revision>1</cp:revision>
  <dcterms:created xsi:type="dcterms:W3CDTF">2019-05-08T20:27:11Z</dcterms:created>
  <dcterms:modified xsi:type="dcterms:W3CDTF">2019-05-08T20:35:26Z</dcterms:modified>
</cp:coreProperties>
</file>