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5B42-57AB-4E57-B7F1-1B3A0D936412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61FC-78B9-4971-9AED-E3D74FA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6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5B42-57AB-4E57-B7F1-1B3A0D936412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61FC-78B9-4971-9AED-E3D74FA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5B42-57AB-4E57-B7F1-1B3A0D936412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61FC-78B9-4971-9AED-E3D74FA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3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5B42-57AB-4E57-B7F1-1B3A0D936412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61FC-78B9-4971-9AED-E3D74FA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6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5B42-57AB-4E57-B7F1-1B3A0D936412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61FC-78B9-4971-9AED-E3D74FA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5B42-57AB-4E57-B7F1-1B3A0D936412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61FC-78B9-4971-9AED-E3D74FA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8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5B42-57AB-4E57-B7F1-1B3A0D936412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61FC-78B9-4971-9AED-E3D74FA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5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5B42-57AB-4E57-B7F1-1B3A0D936412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61FC-78B9-4971-9AED-E3D74FA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3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5B42-57AB-4E57-B7F1-1B3A0D936412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61FC-78B9-4971-9AED-E3D74FA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7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5B42-57AB-4E57-B7F1-1B3A0D936412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61FC-78B9-4971-9AED-E3D74FA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7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5B42-57AB-4E57-B7F1-1B3A0D936412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61FC-78B9-4971-9AED-E3D74FA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2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C5B42-57AB-4E57-B7F1-1B3A0D936412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061FC-78B9-4971-9AED-E3D74FA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94" y="-1"/>
            <a:ext cx="2704477" cy="2704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74"/>
          <a:stretch/>
        </p:blipFill>
        <p:spPr>
          <a:xfrm>
            <a:off x="6477623" y="1981200"/>
            <a:ext cx="2666377" cy="243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94" y="3581400"/>
            <a:ext cx="2666377" cy="2000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091"/>
          <a:stretch/>
        </p:blipFill>
        <p:spPr>
          <a:xfrm>
            <a:off x="-1" y="0"/>
            <a:ext cx="6498405" cy="5257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6927" y="5257800"/>
            <a:ext cx="9144000" cy="1600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5473" y="528834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28  มิถุนายน  </a:t>
            </a:r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2561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นายอัศวิน ข่มอาวุธ  รองผู้อำนวยการวิทยาลัยการอาชีพสอง พร้อมคณะครู  นักเรียน นักศึกษา  ให้การต้อนรับ คณะกรรมการจากสถาบันพัฒนาฝีมือแรงงานจังหวัดแพร่  ในตรวจพื้นที่ศูนย์ทดสอบมาตราฐานฝีมือแรงงานแห่งชาติ  ณ ศูนย์ทดสอบมาตราฐานฝีมือแรงงาน  วิทยาลัยการอาชีพสอง</a:t>
            </a:r>
            <a:endParaRPr lang="en-US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321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473" y="1600200"/>
            <a:ext cx="883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28  มิถุนายน 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2561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ที่ผ่านมา นายอัศวิน  ข่มอาวุธ  รองผู้อำนวยการวิทยาลัยการอาชีพสอง พร้อมคณะครู นักเรียน นักศึกษา  ให้การต้อนรับนายอรรถกฤช  สนธิสุทธิ์  นักวิชาการพัฒนาฝีมือแรงงานชำนาญการ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และคณะ ฯ  คณะกรรมการจากสถาบันพัฒนาฝีมือแรงงานจังหวัดแพร่  ในการเข้าตรวจพื้นที่ศูนย์ทดสอบมาตราฐานฝีมือแรงงานแห่งชาติ  ณ ศูนย์ทดสอบมาตราฐานฝีมือแรงงานแห่งชาติ วิทยาลัยการอาชีพสอง  จำนวน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ศูนย์  คือ ศูนย์ทดสอบมาตราฐานฝีมือแรงงานแห่งชาติ สาขาช่างไมโครคอมพิวเตอร์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ศูนย์ทดสอบมาตราฐานฝีมือแรงงานแห่งชาติ สาขาไฟฟ้าภายในอาคาร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ศูนย์ทดสอบมาตราฐาน</a:t>
            </a:r>
            <a:r>
              <a:rPr lang="th-TH" sz="2800" b="1" smtClean="0">
                <a:latin typeface="TH SarabunPSK" pitchFamily="34" charset="-34"/>
                <a:cs typeface="TH SarabunPSK" pitchFamily="34" charset="-34"/>
              </a:rPr>
              <a:t>ฝีมือแรงงานแห่งชาติ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สาขาพนักงานการใช้คอมพิวเตอร์ (พนักงานประมวลผลคำ) และศูนย์ทดสอบมาตราฐาน</a:t>
            </a:r>
            <a:r>
              <a:rPr lang="th-TH" sz="2800" b="1" smtClean="0">
                <a:latin typeface="TH SarabunPSK" pitchFamily="34" charset="-34"/>
                <a:cs typeface="TH SarabunPSK" pitchFamily="34" charset="-34"/>
              </a:rPr>
              <a:t>ฝีมือแรงงานแห่งชาติ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สาขาช่างซ่อมรถยนต์  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989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168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JUMJIM</dc:creator>
  <cp:lastModifiedBy>JUMJIM</cp:lastModifiedBy>
  <cp:revision>6</cp:revision>
  <dcterms:created xsi:type="dcterms:W3CDTF">2018-07-02T02:02:09Z</dcterms:created>
  <dcterms:modified xsi:type="dcterms:W3CDTF">2018-07-02T02:33:22Z</dcterms:modified>
</cp:coreProperties>
</file>