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5" autoAdjust="0"/>
  </p:normalViewPr>
  <p:slideViewPr>
    <p:cSldViewPr>
      <p:cViewPr varScale="1">
        <p:scale>
          <a:sx n="66" d="100"/>
          <a:sy n="66" d="100"/>
        </p:scale>
        <p:origin x="-15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87BA5-3393-4B82-A107-9C9056EF274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BFD89-653B-4E4D-8B4F-BAFBCEB0E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8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FD89-653B-4E4D-8B4F-BAFBCEB0E5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7F6-78B8-4E08-9F4B-62D1B848D9D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015E-9883-4C46-8E88-FCBE6B587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5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7F6-78B8-4E08-9F4B-62D1B848D9D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015E-9883-4C46-8E88-FCBE6B587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7F6-78B8-4E08-9F4B-62D1B848D9D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015E-9883-4C46-8E88-FCBE6B587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7F6-78B8-4E08-9F4B-62D1B848D9D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015E-9883-4C46-8E88-FCBE6B587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7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7F6-78B8-4E08-9F4B-62D1B848D9D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015E-9883-4C46-8E88-FCBE6B587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9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7F6-78B8-4E08-9F4B-62D1B848D9D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015E-9883-4C46-8E88-FCBE6B587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7F6-78B8-4E08-9F4B-62D1B848D9D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015E-9883-4C46-8E88-FCBE6B587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7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7F6-78B8-4E08-9F4B-62D1B848D9D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015E-9883-4C46-8E88-FCBE6B587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2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7F6-78B8-4E08-9F4B-62D1B848D9D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015E-9883-4C46-8E88-FCBE6B587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7F6-78B8-4E08-9F4B-62D1B848D9D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015E-9883-4C46-8E88-FCBE6B587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0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7F6-78B8-4E08-9F4B-62D1B848D9D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015E-9883-4C46-8E88-FCBE6B587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7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07F6-78B8-4E08-9F4B-62D1B848D9D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015E-9883-4C46-8E88-FCBE6B587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.jpe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76"/>
          <a:stretch/>
        </p:blipFill>
        <p:spPr>
          <a:xfrm>
            <a:off x="0" y="0"/>
            <a:ext cx="9144000" cy="4847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4648200"/>
            <a:ext cx="1632857" cy="108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9" y="4648200"/>
            <a:ext cx="1632857" cy="1088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56" y="4648200"/>
            <a:ext cx="1451100" cy="1088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56" y="4648200"/>
            <a:ext cx="1632335" cy="108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55" y="4648200"/>
            <a:ext cx="1451100" cy="1088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14" y="4611913"/>
            <a:ext cx="1687286" cy="11248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3629" y="5736770"/>
            <a:ext cx="9147629" cy="112123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5733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เมษายน พ.ศ. 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2561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นายสกุลชัย ลัพกิตโร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นักวิชาการศึกษาชำนาญการพิเศษ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หัวหน้ากลุ่มติดตามและรายงานผล 2 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สำนักงานคณะกรรมการการอาชีวศึกษา ร่วมเป็นเกียรติเปิดโครงการฝึกอบรมระยะสั้นฐานสมรรถนะ 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Education to Employment : Vocation Boot Camp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ครั้งที่ 3 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ณ วิทยาลัยการอาชีพสอง</a:t>
            </a:r>
            <a:endParaRPr lang="en-US" sz="2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214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9600" y="-5410200"/>
            <a:ext cx="8397570" cy="11201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6928" y="377371"/>
            <a:ext cx="7772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 </a:t>
            </a:r>
            <a:r>
              <a:rPr lang="th-TH" sz="2400" dirty="0" smtClean="0"/>
              <a:t>เมษายน พ.ศ. </a:t>
            </a:r>
            <a:r>
              <a:rPr lang="en-US" sz="2400" dirty="0" smtClean="0"/>
              <a:t>2561 </a:t>
            </a:r>
            <a:r>
              <a:rPr lang="th-TH" sz="2400" dirty="0" smtClean="0"/>
              <a:t>นางวิไลรัตน์  แสงวณิช  ผู้อำนวยการวิทยาลัยการอาชีพสอง เป็นประธานในการเปิดโครงการฝึกอบรมระยะสั้นฐานสมรรถนะ </a:t>
            </a:r>
            <a:r>
              <a:rPr lang="en-US" sz="2400" dirty="0" smtClean="0"/>
              <a:t>Education to Employment : Vocation Boot Camp </a:t>
            </a:r>
            <a:r>
              <a:rPr lang="th-TH" sz="2400" dirty="0" smtClean="0"/>
              <a:t>ครั้งที่ </a:t>
            </a:r>
            <a:r>
              <a:rPr lang="en-US" sz="2400" dirty="0" smtClean="0"/>
              <a:t>3 </a:t>
            </a:r>
            <a:r>
              <a:rPr lang="th-TH" sz="2400" dirty="0" smtClean="0"/>
              <a:t>ณ อาคารเอนกประสงค์ชั้น </a:t>
            </a:r>
            <a:r>
              <a:rPr lang="en-US" sz="2400" dirty="0" smtClean="0"/>
              <a:t>3 </a:t>
            </a:r>
            <a:r>
              <a:rPr lang="th-TH" sz="2400" dirty="0" smtClean="0"/>
              <a:t>โดยในการนี้ได้มี นายสกุลชัย ลัพกิตโร  นักวิชาการศึกษาชำนาญการพิเศษ หัวหน้ากลุ่มติดตามและรายงานผล 2  ของสำนักงานคณะกรรมการการอาชีวศึกษา และคณะ ฯลฯ  นายพนันชัย ใจนวน เจ้าพนักงานส่งเสริมการท่องเที่ยว องค์การบริหารส่วนตำบลบ้านกลาง อ.สอง จ.แพร่  นางบัวอนงค์ ศรีสุวรรณ เจ้าของ </a:t>
            </a:r>
            <a:r>
              <a:rPr lang="en-US" sz="2400" dirty="0" smtClean="0"/>
              <a:t>Redbrick Homestay </a:t>
            </a:r>
            <a:r>
              <a:rPr lang="th-TH" sz="2400" dirty="0" smtClean="0"/>
              <a:t> ต.บ้านหนุน อ.สอง จ.แพร่  รวมถึงผู้ทรงคุณวุฒิ  ร่วมเป็นเกียรติในการเปิดโครงการในครั้งนี้ด้วย โดยวิทยาลัยการอาชีพสองได้เปิดสอน </a:t>
            </a:r>
            <a:r>
              <a:rPr lang="en-US" sz="2400" dirty="0" smtClean="0"/>
              <a:t>E2E </a:t>
            </a:r>
            <a:r>
              <a:rPr lang="th-TH" sz="2400" dirty="0" smtClean="0"/>
              <a:t>ครั้งที่ </a:t>
            </a:r>
            <a:r>
              <a:rPr lang="en-US" sz="2400" dirty="0" smtClean="0"/>
              <a:t>3 </a:t>
            </a:r>
            <a:r>
              <a:rPr lang="th-TH" sz="2400" dirty="0" smtClean="0"/>
              <a:t>จำนวน </a:t>
            </a:r>
            <a:r>
              <a:rPr lang="en-US" sz="2400" dirty="0" smtClean="0"/>
              <a:t>7 </a:t>
            </a:r>
            <a:r>
              <a:rPr lang="th-TH" sz="2400" dirty="0" smtClean="0"/>
              <a:t>รายวิชาประกอบด้วย </a:t>
            </a:r>
            <a:r>
              <a:rPr lang="en-US" sz="2400" dirty="0" smtClean="0"/>
              <a:t>1.</a:t>
            </a:r>
            <a:r>
              <a:rPr lang="th-TH" sz="2400" dirty="0" smtClean="0"/>
              <a:t>หลักสูตรติดตั้งโซล่าเซลสำหรับปั้มแรงเหวี่ยงโดยควบคุม แสดงผลผ่านสมาร์ทโฟน</a:t>
            </a:r>
            <a:r>
              <a:rPr lang="en-US" sz="2400" dirty="0" smtClean="0"/>
              <a:t> 2.</a:t>
            </a:r>
            <a:r>
              <a:rPr lang="th-TH" sz="2400" dirty="0" smtClean="0"/>
              <a:t>หลักสูตรงานบริการเครื่องปรับอากาศบ้านพักอาศัยด้วยเคมีภัณฑ์ล้างแอร์</a:t>
            </a:r>
            <a:r>
              <a:rPr lang="en-US" sz="2400" dirty="0" smtClean="0"/>
              <a:t> 3.</a:t>
            </a:r>
            <a:r>
              <a:rPr lang="th-TH" sz="2400" dirty="0" smtClean="0"/>
              <a:t>หลักสูตรสร้างหุ่นย์เดินตามเส้นในโรงงานอุตสาหกรรม</a:t>
            </a:r>
            <a:r>
              <a:rPr lang="en-US" sz="2400" dirty="0" smtClean="0"/>
              <a:t> 4.</a:t>
            </a:r>
            <a:r>
              <a:rPr lang="th-TH" sz="2400" dirty="0" smtClean="0"/>
              <a:t>หลักสูตรงานแจ้งเตคือนภัยผู้บุรุกยามวิการบ้านผู้สูงวัยผ่าน </a:t>
            </a:r>
            <a:r>
              <a:rPr lang="en-US" sz="2400" dirty="0" smtClean="0"/>
              <a:t>Line Notify </a:t>
            </a:r>
            <a:r>
              <a:rPr lang="th-TH" sz="2400" dirty="0" smtClean="0"/>
              <a:t>ด้วยระบบสมองกลฝังตัว</a:t>
            </a:r>
            <a:r>
              <a:rPr lang="en-US" sz="2400" dirty="0" smtClean="0"/>
              <a:t> 5. </a:t>
            </a:r>
            <a:r>
              <a:rPr lang="th-TH" sz="2400" dirty="0" smtClean="0"/>
              <a:t>หลักสูตรจัดการงานห้องพักแบบโฮมสเตร์  </a:t>
            </a:r>
            <a:r>
              <a:rPr lang="en-US" sz="2400" dirty="0" smtClean="0"/>
              <a:t>Make Up Room Style Homestay 6.</a:t>
            </a:r>
            <a:r>
              <a:rPr lang="th-TH" sz="2400" dirty="0" smtClean="0"/>
              <a:t>หลักสูตรมัคคุเทศก์ท้องถิ่น</a:t>
            </a:r>
            <a:r>
              <a:rPr lang="en-US" sz="2400" dirty="0" smtClean="0"/>
              <a:t> 7.</a:t>
            </a:r>
            <a:r>
              <a:rPr lang="th-TH" sz="2400" dirty="0" smtClean="0"/>
              <a:t>หลักสูตรช่างซ่อมเครื่องยนต์ จักรยานยนต์ขนาดใหญ่  </a:t>
            </a:r>
            <a:r>
              <a:rPr lang="en-US" sz="2400" dirty="0" smtClean="0"/>
              <a:t>Big Bike </a:t>
            </a:r>
            <a:endParaRPr lang="th-TH" sz="2400" dirty="0"/>
          </a:p>
          <a:p>
            <a:r>
              <a:rPr lang="th-TH" sz="2400" dirty="0" smtClean="0"/>
              <a:t>ในการนี้นางวิไลรัตน์  แสงวณิช  ผู้อำนวยการวิทยาลัยการอาชีพสองและคณะ </a:t>
            </a:r>
            <a:r>
              <a:rPr lang="th-TH" sz="2400" dirty="0" smtClean="0"/>
              <a:t>ฯลฯ </a:t>
            </a:r>
            <a:r>
              <a:rPr lang="th-TH" sz="2400" dirty="0" smtClean="0"/>
              <a:t>ได้นำนายสกุลชัย ลัพกิตโร  นักวิชาการศึกษาชำนาญการพิเศษ หัวหน้ากลุ่มติดตามและรายงานผล 2  ของสำนักงานคณะกรรมการการอาชีวศึกษา และคณะ ฯลฯ  ชมแหล่งเรียนรู้ชุมชน  </a:t>
            </a:r>
            <a:r>
              <a:rPr lang="en-US" sz="2400" dirty="0" smtClean="0"/>
              <a:t>6 </a:t>
            </a:r>
            <a:r>
              <a:rPr lang="th-TH" sz="2400" dirty="0" smtClean="0"/>
              <a:t>แห่ง คือ แหล่งเรียนรู้ลิลิตพระลอ  อัญชลีผ้าไหม  สวนไม่ไผ่ชุมชนบ้านลับแลง ชุมชนตำบลสะเอียบ สวนศิลปะอำเภอสอง เรกบิดโฮมสเตย์ อีกด้วย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6857" y="-2209800"/>
            <a:ext cx="8237385" cy="109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84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356</Words>
  <Application>Microsoft Office PowerPoint</Application>
  <PresentationFormat>On-screen Show (4:3)</PresentationFormat>
  <Paragraphs>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JUMJIM</dc:creator>
  <cp:lastModifiedBy>JUMJIM</cp:lastModifiedBy>
  <cp:revision>11</cp:revision>
  <dcterms:created xsi:type="dcterms:W3CDTF">2018-05-02T04:39:47Z</dcterms:created>
  <dcterms:modified xsi:type="dcterms:W3CDTF">2018-05-02T07:19:27Z</dcterms:modified>
</cp:coreProperties>
</file>