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0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3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3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8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9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4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8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4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9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9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0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2655-9FF6-46CA-A476-3BAAC1D73538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9E787-A00C-4352-81DC-C0876E45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8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" t="16818" r="7971"/>
          <a:stretch/>
        </p:blipFill>
        <p:spPr>
          <a:xfrm>
            <a:off x="0" y="0"/>
            <a:ext cx="9185563" cy="58313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655" y="4378035"/>
            <a:ext cx="2286000" cy="15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3" y="4378035"/>
            <a:ext cx="2286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655" y="4378035"/>
            <a:ext cx="2286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10" y="4378034"/>
            <a:ext cx="2372590" cy="158172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902035"/>
            <a:ext cx="9143999" cy="95596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9" b="24629"/>
          <a:stretch/>
        </p:blipFill>
        <p:spPr>
          <a:xfrm>
            <a:off x="0" y="5902035"/>
            <a:ext cx="2700792" cy="95596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00792" y="6065403"/>
            <a:ext cx="6561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29 </a:t>
            </a:r>
            <a:r>
              <a:rPr lang="th-TH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ธ.ค.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60 </a:t>
            </a:r>
            <a:r>
              <a:rPr lang="th-TH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วก.สอง </a:t>
            </a:r>
            <a:r>
              <a:rPr lang="en-US" sz="36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TH Chakra Petch" pitchFamily="2" charset="-34"/>
                <a:cs typeface="TH Chakra Petch" pitchFamily="2" charset="-34"/>
              </a:rPr>
              <a:t>MOU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 </a:t>
            </a:r>
            <a:r>
              <a:rPr lang="th-TH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H Chakra Petch" pitchFamily="2" charset="-34"/>
                <a:cs typeface="TH Chakra Petch" pitchFamily="2" charset="-34"/>
              </a:rPr>
              <a:t>กับอุทยานแห่งชาติแม่ยม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630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57" y="484909"/>
            <a:ext cx="9111343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dirty="0" smtClean="0"/>
              <a:t>29 ธันวาคม </a:t>
            </a:r>
            <a:r>
              <a:rPr lang="en-US" sz="4400" dirty="0" smtClean="0"/>
              <a:t>25</a:t>
            </a:r>
            <a:r>
              <a:rPr lang="th-TH" sz="4400" dirty="0" smtClean="0"/>
              <a:t>60 วิทยาลัยการอาชีพสองลงนามความร่วมมือ</a:t>
            </a:r>
            <a:r>
              <a:rPr lang="en-US" sz="4400" dirty="0" smtClean="0"/>
              <a:t> </a:t>
            </a:r>
            <a:r>
              <a:rPr lang="th-TH" sz="4400" dirty="0" smtClean="0"/>
              <a:t>กับ อุทยานแห่งชาติแม่ยม ณ อุทยานแห่งชาติแม่ยม</a:t>
            </a:r>
            <a:br>
              <a:rPr lang="th-TH" sz="4400" dirty="0" smtClean="0"/>
            </a:br>
            <a:r>
              <a:rPr lang="th-TH" sz="4400" dirty="0" smtClean="0"/>
              <a:t>โดยในช่วงเทศกาลปีใหม่ วิทยาลัยการอาชีพสอง ได้นำโครงการหารายได้ระหว่างเรียนให้กับนักศึกษาที่มีความรู้ความสามารถทางด้านการขายอาหาร ขายกาแฟ นำไปบริการเปิดร้านภายใต้ชื่อ </a:t>
            </a:r>
            <a:r>
              <a:rPr lang="en-US" sz="4400" dirty="0" smtClean="0"/>
              <a:t>M’L A CAFE  SONG,PHRAE </a:t>
            </a:r>
            <a:r>
              <a:rPr lang="th-TH" sz="4400" dirty="0" smtClean="0"/>
              <a:t>ณ อุทยานแห่งชาติแม่ยมด้วย ซึ่งเริ่มเปิดให้บริการตั้งแต่วันที่ </a:t>
            </a:r>
            <a:r>
              <a:rPr lang="en-US" sz="4400" dirty="0" smtClean="0"/>
              <a:t>29 </a:t>
            </a:r>
            <a:r>
              <a:rPr lang="th-TH" sz="4400" dirty="0" smtClean="0"/>
              <a:t>ธันวาคม </a:t>
            </a:r>
            <a:r>
              <a:rPr lang="en-US" sz="4400" dirty="0" smtClean="0"/>
              <a:t>2560 </a:t>
            </a:r>
            <a:r>
              <a:rPr lang="th-TH" sz="4400" dirty="0" smtClean="0"/>
              <a:t>ถึง </a:t>
            </a:r>
            <a:r>
              <a:rPr lang="en-US" sz="4400" dirty="0" smtClean="0"/>
              <a:t>3 </a:t>
            </a:r>
            <a:r>
              <a:rPr lang="th-TH" sz="4400" dirty="0" smtClean="0"/>
              <a:t>มกราคม </a:t>
            </a:r>
            <a:r>
              <a:rPr lang="en-US" sz="4400" dirty="0" smtClean="0"/>
              <a:t>2561 </a:t>
            </a:r>
            <a:endParaRPr lang="th-TH" sz="4400" dirty="0" smtClean="0"/>
          </a:p>
          <a:p>
            <a:r>
              <a:rPr lang="th-TH" sz="4400" dirty="0" smtClean="0"/>
              <a:t>วิทยาลัยการอาชีพสอง จึงขอเชิญชวนนักท่องเที่ยวเยี่ยมชมธรรมชาติ ณ อุทยาแห่งชาติแม่ยม พร้อมชวนชิมกาแฟมลาบรี </a:t>
            </a:r>
            <a:r>
              <a:rPr lang="th-TH" sz="4400" dirty="0"/>
              <a:t> </a:t>
            </a:r>
            <a:r>
              <a:rPr lang="th-TH" sz="4400" dirty="0" smtClean="0"/>
              <a:t>หรือ ชนเผ่า</a:t>
            </a:r>
            <a:r>
              <a:rPr lang="th-TH" sz="4400" smtClean="0"/>
              <a:t>ผีตองเหลือง ที่</a:t>
            </a:r>
            <a:r>
              <a:rPr lang="th-TH" sz="4400" dirty="0" smtClean="0"/>
              <a:t>มีความ</a:t>
            </a:r>
            <a:r>
              <a:rPr lang="th-TH" sz="4400" smtClean="0"/>
              <a:t>หอม และอร่อยที่ไม่เหมือนใคร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28624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jum</dc:creator>
  <cp:lastModifiedBy>jum</cp:lastModifiedBy>
  <cp:revision>3</cp:revision>
  <dcterms:created xsi:type="dcterms:W3CDTF">2017-12-29T16:02:22Z</dcterms:created>
  <dcterms:modified xsi:type="dcterms:W3CDTF">2017-12-29T16:24:19Z</dcterms:modified>
</cp:coreProperties>
</file>