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5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359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438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44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62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742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873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753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28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799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1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10D7-8725-43F0-98E2-F4703420E9DA}" type="datetimeFigureOut">
              <a:rPr lang="th-TH" smtClean="0"/>
              <a:t>27/12/60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1C603-5E2E-48AE-9782-043FC1E09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7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6" r="10655"/>
          <a:stretch/>
        </p:blipFill>
        <p:spPr>
          <a:xfrm>
            <a:off x="-1" y="140355"/>
            <a:ext cx="4665263" cy="3818562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" y="3958917"/>
            <a:ext cx="2338014" cy="1558676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4" t="40910" r="28004"/>
          <a:stretch/>
        </p:blipFill>
        <p:spPr>
          <a:xfrm>
            <a:off x="4619785" y="764704"/>
            <a:ext cx="4547340" cy="3194213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27" y="3958917"/>
            <a:ext cx="2338014" cy="1558676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0888" y="3974109"/>
            <a:ext cx="2338014" cy="1558676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63" y="3958917"/>
            <a:ext cx="2338015" cy="155867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4"/>
          <a:stretch/>
        </p:blipFill>
        <p:spPr>
          <a:xfrm rot="10800000" flipV="1">
            <a:off x="7003856" y="3945806"/>
            <a:ext cx="2163269" cy="1558676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0" y="5504482"/>
            <a:ext cx="9144000" cy="13535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-1532" y="0"/>
            <a:ext cx="9242634" cy="7647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677864" y="3683"/>
            <a:ext cx="65639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Shonar Bangla" pitchFamily="34" charset="0"/>
              </a:rPr>
              <a:t>Happy  New   Year  2018</a:t>
            </a:r>
            <a:endParaRPr lang="th-TH" sz="48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EucrosiaUPC" pitchFamily="18" charset="-34"/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032"/>
            <a:ext cx="1547664" cy="1547664"/>
          </a:xfrm>
          <a:prstGeom prst="rect">
            <a:avLst/>
          </a:prstGeom>
        </p:spPr>
      </p:pic>
      <p:sp>
        <p:nvSpPr>
          <p:cNvPr id="26" name="สี่เหลี่ยมผืนผ้า 25"/>
          <p:cNvSpPr/>
          <p:nvPr/>
        </p:nvSpPr>
        <p:spPr>
          <a:xfrm>
            <a:off x="179512" y="5642632"/>
            <a:ext cx="88569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en-US" sz="32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EucrosiaUPC" pitchFamily="18" charset="-34"/>
                <a:ea typeface="Cambria Math" pitchFamily="18" charset="0"/>
                <a:cs typeface="EucrosiaUPC" pitchFamily="18" charset="-34"/>
              </a:rPr>
              <a:t>27 </a:t>
            </a:r>
            <a:r>
              <a:rPr lang="th-TH" sz="32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EucrosiaUPC" pitchFamily="18" charset="-34"/>
                <a:ea typeface="Cambria Math" pitchFamily="18" charset="0"/>
                <a:cs typeface="EucrosiaUPC" pitchFamily="18" charset="-34"/>
              </a:rPr>
              <a:t>ธ.ค. 60 วก.สอง จัดกิจกรรม </a:t>
            </a:r>
            <a:r>
              <a:rPr lang="en-US" sz="32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EucrosiaUPC" pitchFamily="18" charset="-34"/>
                <a:ea typeface="Cambria Math" pitchFamily="18" charset="0"/>
                <a:cs typeface="EucrosiaUPC" pitchFamily="18" charset="-34"/>
              </a:rPr>
              <a:t>“</a:t>
            </a:r>
            <a:r>
              <a:rPr lang="th-TH" sz="32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EucrosiaUPC" pitchFamily="18" charset="-34"/>
                <a:ea typeface="Cambria Math" pitchFamily="18" charset="0"/>
                <a:cs typeface="EucrosiaUPC" pitchFamily="18" charset="-34"/>
              </a:rPr>
              <a:t>ส่งความสุข จากใจถึงใจ แลกของขวัญปีใหม่  วิทยาลัยการอาชีพสอง </a:t>
            </a:r>
            <a:r>
              <a:rPr lang="en-US" sz="32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EucrosiaUPC" pitchFamily="18" charset="-34"/>
                <a:ea typeface="Cambria Math" pitchFamily="18" charset="0"/>
                <a:cs typeface="EucrosiaUPC" pitchFamily="18" charset="-34"/>
              </a:rPr>
              <a:t>Merry Christmas And Happy New Year 2018”</a:t>
            </a:r>
            <a:endParaRPr lang="th-TH" sz="32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EucrosiaUPC" pitchFamily="18" charset="-34"/>
              <a:ea typeface="Cambria Math" pitchFamily="18" charset="0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173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718563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27 ธันวาคม 2560 นายอัศวิน  ข่มอาวุธ  รองผู้อำนวยการวิทยาลัยการอาชีพสอง กล่าวเปิดกิจกรรม “ส่งความสุข จากใจถึงใจ แลกของขวัญปีใหม่  วิทยาลัยการอาชีพสอง </a:t>
            </a:r>
            <a:r>
              <a:rPr lang="en-US" dirty="0" smtClean="0"/>
              <a:t>Merry Christmas And Happy New Year 2018” </a:t>
            </a:r>
            <a:r>
              <a:rPr lang="th-TH" dirty="0" smtClean="0"/>
              <a:t>ในการนี้ นายจตุ</a:t>
            </a:r>
            <a:r>
              <a:rPr lang="th-TH" dirty="0" err="1" smtClean="0"/>
              <a:t>รนต์</a:t>
            </a:r>
            <a:r>
              <a:rPr lang="th-TH" dirty="0" smtClean="0"/>
              <a:t>  แสน</a:t>
            </a:r>
            <a:r>
              <a:rPr lang="th-TH" dirty="0" err="1" smtClean="0"/>
              <a:t>โซ้ง</a:t>
            </a:r>
            <a:r>
              <a:rPr lang="th-TH" dirty="0" smtClean="0"/>
              <a:t>  รองผู้อำนวยการวิทยาลัยการอาชีพสอง ยังเป็นผู้มอบของรางวัลให้กับนักศึกษาอีกด้วย  โดยภายในงาน  ได้มีการจับรางวัลให้กับนักศึกษาผู้โชคดี  และจากการตอบคำถามชิงรางวัล  โดยของรางวัลได้รับการสนับสนุนจาก  นาง</a:t>
            </a:r>
            <a:r>
              <a:rPr lang="th-TH" dirty="0"/>
              <a:t>นางวิไล</a:t>
            </a:r>
            <a:r>
              <a:rPr lang="th-TH"/>
              <a:t>รัตน์ </a:t>
            </a:r>
            <a:r>
              <a:rPr lang="th-TH" smtClean="0"/>
              <a:t>แสงวณิช  ผู้อำนวยการ</a:t>
            </a:r>
            <a:r>
              <a:rPr lang="th-TH" dirty="0"/>
              <a:t>วิทยาลัยการอาชีพ</a:t>
            </a:r>
            <a:r>
              <a:rPr lang="th-TH" dirty="0" smtClean="0"/>
              <a:t>สอง  รวมถึงกิจกรรมแลกของขวัญระหว่าง ผู้บริหาร  ครู  เจ้าหน้าที่  ร่วมกับนักเรียนนักศึกษา ด้วยบรรยากาศสนุกสนาน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7767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149</Words>
  <Application>Microsoft Office PowerPoint</Application>
  <PresentationFormat>นำเสนอทางหน้าจอ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Saun</dc:creator>
  <cp:lastModifiedBy>Saun</cp:lastModifiedBy>
  <cp:revision>5</cp:revision>
  <dcterms:created xsi:type="dcterms:W3CDTF">2017-12-27T05:52:33Z</dcterms:created>
  <dcterms:modified xsi:type="dcterms:W3CDTF">2017-12-27T06:36:13Z</dcterms:modified>
</cp:coreProperties>
</file>