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6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4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6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5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DB5D-155A-4E5C-9273-E9F535B685F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35FC-FF1B-458B-96C4-3D015558E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3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212" b="10045"/>
          <a:stretch/>
        </p:blipFill>
        <p:spPr>
          <a:xfrm>
            <a:off x="0" y="877026"/>
            <a:ext cx="9144000" cy="549606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77886" y="5512188"/>
            <a:ext cx="26661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และครูปฐมพงษ์  หงษ์ทอง</a:t>
            </a:r>
            <a:endParaRPr lang="en-US" sz="2400" b="0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2005_iannnnnJPG" pitchFamily="2" charset="0"/>
              <a:cs typeface="2005_iannnnnJPG" pitchFamily="2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5" t="18850" r="7564" b="62300"/>
          <a:stretch/>
        </p:blipFill>
        <p:spPr>
          <a:xfrm>
            <a:off x="1981200" y="34828"/>
            <a:ext cx="5334000" cy="84474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5389078"/>
            <a:ext cx="9144000" cy="149917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5708" y="5334000"/>
            <a:ext cx="5577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8 </a:t>
            </a:r>
            <a:r>
              <a:rPr lang="th-TH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ส.ค.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 2560 </a:t>
            </a:r>
            <a:r>
              <a:rPr lang="th-TH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วก.สอง ขอแสดงความยินดีกับ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3200" y="5867400"/>
            <a:ext cx="4916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ครูอาทิตย์  วิหก</a:t>
            </a:r>
            <a:r>
              <a:rPr lang="en-US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 </a:t>
            </a:r>
            <a:r>
              <a:rPr lang="th-TH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และครูปฐมพงษ์  หงษ์ทอง</a:t>
            </a:r>
            <a:endParaRPr lang="en-US" sz="320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diaUPC" pitchFamily="34" charset="-34"/>
              <a:cs typeface="CordiaUPC" pitchFamily="34" charset="-34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2519">
            <a:off x="265429" y="4324690"/>
            <a:ext cx="2026598" cy="247695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-77671" y="6373091"/>
            <a:ext cx="92993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diaUPC" pitchFamily="34" charset="-34"/>
                <a:cs typeface="CordiaUPC" pitchFamily="34" charset="-34"/>
              </a:rPr>
              <a:t>ในการก้าวสู่การดำรงตำแหน่งครูผู้ช่วย ของสำนักงานคณะกรรมการการอาชีวศึกษา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diaUPC" pitchFamily="34" charset="-34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081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4971"/>
            <a:ext cx="8772717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thaiDist"/>
            <a:r>
              <a:rPr 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8 </a:t>
            </a:r>
            <a: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 สิงหาคม </a:t>
            </a:r>
            <a:r>
              <a:rPr 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2560 </a:t>
            </a:r>
            <a: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วิทยาลัยการอาชีพสอง โดยนายวัฒน์สัณห์  วังสาร ผู้อำนวยการวิทยาลัยการอาชีพสอง พร้อมด้วยรองผู้อำนวยการ </a:t>
            </a:r>
            <a:r>
              <a:rPr lang="th-TH" sz="2800" dirty="0"/>
              <a:t>นายจตุรนต์     </a:t>
            </a:r>
            <a:r>
              <a:rPr lang="th-TH" sz="2800" dirty="0" smtClean="0"/>
              <a:t>แสนโซ้ง  และรองผู้อำนวยการอัศวิน  ข่มอาวุธ  </a:t>
            </a:r>
            <a: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ได้กล่าวแสดงความยินดีแก่</a:t>
            </a:r>
            <a: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ครูอาทิตย์  วิหก</a:t>
            </a:r>
            <a:r>
              <a:rPr 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 </a:t>
            </a:r>
            <a: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  <a:t>และครูปฐมพงษ์  หงษ์ทองในการก้าวสู่การดำรงตำแหน่งครูผู้ช่วย ของสำนักงานคณะกรรมการการอาชีวศึกษา และได้มีการมอบของที่ระลึก แสดงความยินดีของแต่ละแผนกวิชาตามลำดับ </a:t>
            </a:r>
            <a:br>
              <a:rPr lang="th-TH" sz="2800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CordiaUPC" pitchFamily="34" charset="-34"/>
                <a:cs typeface="CordiaUPC" pitchFamily="34" charset="-34"/>
              </a:rPr>
            </a:br>
            <a:endParaRPr lang="en-US" sz="2800" dirty="0" smtClean="0">
              <a:ln w="18415" cmpd="sng">
                <a:solidFill>
                  <a:schemeClr val="tx1"/>
                </a:solidFill>
                <a:prstDash val="solid"/>
              </a:ln>
              <a:latin typeface="CordiaUPC" pitchFamily="34" charset="-34"/>
              <a:cs typeface="CordiaUPC" pitchFamily="34" charset="-34"/>
            </a:endParaRPr>
          </a:p>
          <a:p>
            <a:pPr algn="thaiDist"/>
            <a:endParaRPr lang="en-US" sz="2800" dirty="0" smtClean="0">
              <a:ln w="18415" cmpd="sng">
                <a:solidFill>
                  <a:schemeClr val="tx1"/>
                </a:solidFill>
                <a:prstDash val="solid"/>
              </a:ln>
              <a:latin typeface="CordiaUPC" pitchFamily="34" charset="-34"/>
              <a:cs typeface="CordiaUPC" pitchFamily="34" charset="-34"/>
            </a:endParaRPr>
          </a:p>
          <a:p>
            <a:pPr algn="thaiDist"/>
            <a:endParaRPr lang="en-US" sz="2800" dirty="0">
              <a:ln w="18415" cmpd="sng">
                <a:solidFill>
                  <a:schemeClr val="tx1"/>
                </a:solidFill>
                <a:prstDash val="solid"/>
              </a:ln>
              <a:latin typeface="CordiaUPC" pitchFamily="34" charset="-34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28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jum</dc:creator>
  <cp:lastModifiedBy>jum</cp:lastModifiedBy>
  <cp:revision>4</cp:revision>
  <dcterms:created xsi:type="dcterms:W3CDTF">2017-08-10T14:30:16Z</dcterms:created>
  <dcterms:modified xsi:type="dcterms:W3CDTF">2017-08-10T15:06:04Z</dcterms:modified>
</cp:coreProperties>
</file>